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cb4377c8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cb4377c8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cb4377c8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cb4377c8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cb4377c8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cb4377c8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cb4377c8d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cb4377c8d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82559933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8255993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d13ce35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d13ce35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cb4377c8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cb4377c8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82559933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82559933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hyperlink" Target="mailto:wcutchin@iu.edu" TargetMode="External"/><Relationship Id="rId10" Type="http://schemas.openxmlformats.org/officeDocument/2006/relationships/hyperlink" Target="mailto:kmalokar@iu.edu" TargetMode="External"/><Relationship Id="rId9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hyperlink" Target="mailto:krimeht@iu.edu" TargetMode="External"/><Relationship Id="rId7" Type="http://schemas.openxmlformats.org/officeDocument/2006/relationships/image" Target="../media/image9.png"/><Relationship Id="rId8" Type="http://schemas.openxmlformats.org/officeDocument/2006/relationships/hyperlink" Target="mailto:kumehra@iu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49750" y="1575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Credit Default Risk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2891150" y="9315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Group 13(Phase -2)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88" y="1619235"/>
            <a:ext cx="10953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19013" y="3337050"/>
            <a:ext cx="132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 Cutchin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wcutchin@iu.edu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8300" y="1669801"/>
            <a:ext cx="1241829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2318363" y="3438175"/>
            <a:ext cx="12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Krisha Mehta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krimeht@iu.edu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7">
            <a:alphaModFix/>
          </a:blip>
          <a:srcRect b="0" l="0" r="30872" t="0"/>
          <a:stretch/>
        </p:blipFill>
        <p:spPr>
          <a:xfrm>
            <a:off x="4673000" y="1669800"/>
            <a:ext cx="150932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38363" y="3438175"/>
            <a:ext cx="157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Kunal Mehra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kumehra@iu.edu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1800" y="1685926"/>
            <a:ext cx="1552575" cy="1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7051797" y="3438175"/>
            <a:ext cx="181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Kalyani Malokar </a:t>
            </a:r>
            <a:r>
              <a:rPr lang="en" sz="1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kmalokar@iu.edu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311700" y="144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 </a:t>
            </a:r>
            <a:endParaRPr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311700" y="752425"/>
            <a:ext cx="8520600" cy="3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•Project Description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•Summary Visual EDA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•ML Pipeline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•Modeling Pipeline Description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•Results and discussion of results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•Conclusion and next steps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927600"/>
            <a:ext cx="8520600" cy="3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Credit Group looks to use alternative data that will help them decide if they are able to lend to these individuals and to predict their client’s repayment abilities.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we are using various machine learning and statistical models to get these predictions.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be using Logistic Regression and Random Forest Classifier and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to determine these predictions.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goal in this phase is to perform EDA,do the visualizations on that and train models using best parameters and settings.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be preprocessing and cleaning the data and build pipelines after 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examine the accuracies of the explored pipelines.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Visual EDA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241025" y="1229875"/>
            <a:ext cx="3346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 of </a:t>
            </a:r>
            <a:r>
              <a:rPr lang="en"/>
              <a:t>Kernel Distribution Estimation was </a:t>
            </a:r>
            <a:r>
              <a:rPr lang="en"/>
              <a:t>extremely</a:t>
            </a:r>
            <a:r>
              <a:rPr lang="en"/>
              <a:t> helpful when examining </a:t>
            </a:r>
            <a:r>
              <a:rPr lang="en"/>
              <a:t>separation</a:t>
            </a:r>
            <a:r>
              <a:rPr lang="en"/>
              <a:t> of target distributions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Heatmaps were essential in understanding correlations and feature selection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475" y="2121625"/>
            <a:ext cx="2247275" cy="22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126" y="1823488"/>
            <a:ext cx="2247276" cy="19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675" y="206175"/>
            <a:ext cx="4223201" cy="15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Pipeline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1017788"/>
            <a:ext cx="759142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Overview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includes the following steps:</a:t>
            </a:r>
            <a:endParaRPr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Extract and analyse the data with</a:t>
            </a:r>
            <a:r>
              <a:rPr lang="en" sz="1700"/>
              <a:t> data preprocessing and cleaning.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Separate the features into numerical and categorical data.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Impute the numerical and categorical features using the pipeline.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Feature engineering.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Evaluating the performance metrics.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Getting the final output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874" y="290675"/>
            <a:ext cx="1936124" cy="47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 of results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see that logistic regression has been the most </a:t>
            </a:r>
            <a:r>
              <a:rPr lang="en"/>
              <a:t>successful</a:t>
            </a:r>
            <a:r>
              <a:rPr lang="en"/>
              <a:t> for our data and predicting the parameters.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45428" l="15396" r="52826" t="43882"/>
          <a:stretch/>
        </p:blipFill>
        <p:spPr>
          <a:xfrm>
            <a:off x="5492225" y="2267850"/>
            <a:ext cx="3506923" cy="7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0" r="0" t="11613"/>
          <a:stretch/>
        </p:blipFill>
        <p:spPr>
          <a:xfrm>
            <a:off x="109450" y="2267842"/>
            <a:ext cx="5116999" cy="237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4Ps: Past, Present, Planned, Problems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Past: Context of the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HCDR Project aims to predict if customers of Home Credit are able to repay a loan without a recorded credit score or agreed upon metric.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Present: What we have done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Explored the data through visualizations understanding each variable and how their correlation to the target matters to the problem.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Shown this knowledge in the deployment of our baseline ML pipelines with RandomForestClassifier and Logistic Regression.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Fine tune hyperparameters and rethink how we can </a:t>
            </a:r>
            <a:r>
              <a:rPr lang="en"/>
              <a:t>efficiently</a:t>
            </a:r>
            <a:r>
              <a:rPr lang="en"/>
              <a:t> merge our desired features.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Ram usage and large data sets not being able to be </a:t>
            </a:r>
            <a:r>
              <a:rPr lang="en"/>
              <a:t>accurately merged</a:t>
            </a:r>
            <a:br>
              <a:rPr lang="en"/>
            </a:br>
            <a:r>
              <a:rPr lang="en"/>
              <a:t>On the desired scale.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next steps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877050"/>
            <a:ext cx="85206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phase we merged the datasets and extracted all possible features.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preprocessed the data and </a:t>
            </a:r>
            <a:r>
              <a:rPr lang="en"/>
              <a:t>found</a:t>
            </a:r>
            <a:r>
              <a:rPr lang="en"/>
              <a:t> the most </a:t>
            </a:r>
            <a:r>
              <a:rPr lang="en"/>
              <a:t>relevant</a:t>
            </a:r>
            <a:r>
              <a:rPr lang="en"/>
              <a:t> features to the Target variable and prediction.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then created our own features based on the most correlated features which contributed to the prediction.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built baseline pipelines and tries to improve the test accuracy.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our next phase, we will be performing </a:t>
            </a:r>
            <a:r>
              <a:rPr lang="en">
                <a:solidFill>
                  <a:srgbClr val="2D3B45"/>
                </a:solidFill>
                <a:highlight>
                  <a:srgbClr val="FFFFFF"/>
                </a:highlight>
              </a:rPr>
              <a:t>additional feature engineering along with hyperparameter tuning, feature selection with analysis of feature importance, and ensemble methods.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